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9" r:id="rId3"/>
    <p:sldId id="257" r:id="rId4"/>
    <p:sldId id="258" r:id="rId5"/>
    <p:sldId id="281" r:id="rId6"/>
    <p:sldId id="260" r:id="rId7"/>
    <p:sldId id="274" r:id="rId8"/>
    <p:sldId id="273" r:id="rId9"/>
    <p:sldId id="276" r:id="rId10"/>
    <p:sldId id="265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00FF"/>
    <a:srgbClr val="00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94" autoAdjust="0"/>
  </p:normalViewPr>
  <p:slideViewPr>
    <p:cSldViewPr>
      <p:cViewPr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EAF8E8-6E02-43B9-A818-08EA35A079D7}" type="datetimeFigureOut">
              <a:rPr lang="it-IT" smtClean="0"/>
              <a:pPr/>
              <a:t>22/03/2018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AF6F06-52D0-4A49-9173-C88CFEDC84E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132273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A0CC6-4BDB-43D3-ABB6-04C065E8E388}" type="datetime1">
              <a:rPr lang="it-IT" smtClean="0"/>
              <a:pPr/>
              <a:t>22/03/2018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 cura di T. Primerano - 2017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851AF-1E2F-43FA-B928-999127600C6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0CB2D-CA96-4332-BA3A-1CE260C68A40}" type="datetime1">
              <a:rPr lang="it-IT" smtClean="0"/>
              <a:pPr/>
              <a:t>22/03/2018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 cura di T. Primerano - 2017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851AF-1E2F-43FA-B928-999127600C6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FBBCC-21B2-4714-AA3E-6A4CA227DFC8}" type="datetime1">
              <a:rPr lang="it-IT" smtClean="0"/>
              <a:pPr/>
              <a:t>22/03/2018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 cura di T. Primerano - 2017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851AF-1E2F-43FA-B928-999127600C6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5794C-3FE1-4B07-B4C4-763AD99A9CF2}" type="datetime1">
              <a:rPr lang="it-IT" smtClean="0"/>
              <a:pPr/>
              <a:t>22/03/2018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 cura di T. Primerano - 2017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851AF-1E2F-43FA-B928-999127600C6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AAE88-0F9C-4FB0-8CDB-392C84B0A903}" type="datetime1">
              <a:rPr lang="it-IT" smtClean="0"/>
              <a:pPr/>
              <a:t>22/03/2018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 cura di T. Primerano - 2017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851AF-1E2F-43FA-B928-999127600C6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1A249-A556-4494-B7C7-B413893990B5}" type="datetime1">
              <a:rPr lang="it-IT" smtClean="0"/>
              <a:pPr/>
              <a:t>22/03/2018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 cura di T. Primerano - 2017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851AF-1E2F-43FA-B928-999127600C6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9C8C-38B5-4B68-90E2-00390A9DBA37}" type="datetime1">
              <a:rPr lang="it-IT" smtClean="0"/>
              <a:pPr/>
              <a:t>22/03/2018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 cura di T. Primerano - 2017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851AF-1E2F-43FA-B928-999127600C6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CBC3B-06A5-4B41-A71B-9CF5D917DEED}" type="datetime1">
              <a:rPr lang="it-IT" smtClean="0"/>
              <a:pPr/>
              <a:t>22/03/2018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 cura di T. Primerano - 2017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851AF-1E2F-43FA-B928-999127600C6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19D29-9034-4A8C-94BC-5386D1AED4FD}" type="datetime1">
              <a:rPr lang="it-IT" smtClean="0"/>
              <a:pPr/>
              <a:t>22/03/2018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 cura di T. Primerano - 2017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851AF-1E2F-43FA-B928-999127600C6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B804-FB59-4ED6-B709-6B4F3C277BCE}" type="datetime1">
              <a:rPr lang="it-IT" smtClean="0"/>
              <a:pPr/>
              <a:t>22/03/2018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 cura di T. Primerano - 2017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851AF-1E2F-43FA-B928-999127600C6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EF2EF-ACB3-4DF6-AC5A-5EDDD528473A}" type="datetime1">
              <a:rPr lang="it-IT" smtClean="0"/>
              <a:pPr/>
              <a:t>22/03/2018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 cura di T. Primerano - 2017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851AF-1E2F-43FA-B928-999127600C6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39EF3-F352-4C8E-85DC-35AACA2ADA8F}" type="datetime1">
              <a:rPr lang="it-IT" smtClean="0"/>
              <a:pPr/>
              <a:t>22/03/2018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a cura di T. Primerano - 2017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851AF-1E2F-43FA-B928-999127600C63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it-IT" sz="3200" b="1" dirty="0" smtClean="0"/>
              <a:t>PRIME </a:t>
            </a:r>
            <a:r>
              <a:rPr lang="it-IT" sz="3200" b="1" dirty="0" smtClean="0"/>
              <a:t>COSE DA FARE SU UN NOTEBOOK NUOVO</a:t>
            </a:r>
            <a:endParaRPr lang="it-IT" sz="3200" b="1" dirty="0"/>
          </a:p>
        </p:txBody>
      </p:sp>
      <p:pic>
        <p:nvPicPr>
          <p:cNvPr id="5" name="Immagine 4" descr="noteb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268760"/>
            <a:ext cx="6830473" cy="4581872"/>
          </a:xfrm>
          <a:prstGeom prst="rect">
            <a:avLst/>
          </a:prstGeom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851AF-1E2F-43FA-B928-999127600C63}" type="slidenum">
              <a:rPr lang="it-IT" smtClean="0"/>
              <a:pPr/>
              <a:t>1</a:t>
            </a:fld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a cura di T. Primerano - </a:t>
            </a:r>
            <a:r>
              <a:rPr lang="it-IT" dirty="0" smtClean="0">
                <a:solidFill>
                  <a:schemeClr val="tx1"/>
                </a:solidFill>
              </a:rPr>
              <a:t>2018</a:t>
            </a:r>
            <a:endParaRPr lang="it-IT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a cura di T. Primerano - 2018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851AF-1E2F-43FA-B928-999127600C63}" type="slidenum">
              <a:rPr lang="it-IT" smtClean="0"/>
              <a:pPr/>
              <a:t>10</a:t>
            </a:fld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 startAt="8"/>
            </a:pPr>
            <a:r>
              <a:rPr lang="it-IT" sz="3600" dirty="0" smtClean="0">
                <a:solidFill>
                  <a:srgbClr val="FFFF00"/>
                </a:solidFill>
              </a:rPr>
              <a:t>Prevenire </a:t>
            </a:r>
            <a:r>
              <a:rPr lang="it-IT" sz="3600" dirty="0" smtClean="0">
                <a:solidFill>
                  <a:srgbClr val="FFFF00"/>
                </a:solidFill>
              </a:rPr>
              <a:t>furto o smarrimento </a:t>
            </a:r>
            <a:endParaRPr lang="it-IT" sz="3200" i="1" dirty="0">
              <a:solidFill>
                <a:srgbClr val="FFFF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79512" y="1052736"/>
            <a:ext cx="8964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>
              <a:buFont typeface="Arial" pitchFamily="34" charset="0"/>
              <a:buChar char="•"/>
            </a:pPr>
            <a:r>
              <a:rPr lang="it-IT" sz="2800" dirty="0"/>
              <a:t>Prendere nota del </a:t>
            </a:r>
            <a:r>
              <a:rPr lang="it-IT" sz="2800" b="1" dirty="0"/>
              <a:t>numero di </a:t>
            </a:r>
            <a:r>
              <a:rPr lang="it-IT" sz="2800" b="1" dirty="0" smtClean="0"/>
              <a:t>serie </a:t>
            </a:r>
            <a:r>
              <a:rPr lang="it-IT" sz="2800" dirty="0"/>
              <a:t>del proprio </a:t>
            </a:r>
            <a:r>
              <a:rPr lang="it-IT" sz="2800" dirty="0" smtClean="0"/>
              <a:t>notebook;</a:t>
            </a:r>
            <a:endParaRPr lang="it-IT" sz="2800" dirty="0"/>
          </a:p>
          <a:p>
            <a:endParaRPr lang="it-IT" sz="2800" dirty="0"/>
          </a:p>
        </p:txBody>
      </p:sp>
      <p:pic>
        <p:nvPicPr>
          <p:cNvPr id="2050" name="Picture 2" descr="Risultati immagini per numero serie notebo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72816"/>
            <a:ext cx="7680854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bg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a cura di T. Primerano - 2018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851AF-1E2F-43FA-B928-999127600C63}" type="slidenum">
              <a:rPr lang="it-IT" smtClean="0"/>
              <a:pPr/>
              <a:t>2</a:t>
            </a:fld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742950" indent="-742950"/>
            <a:r>
              <a:rPr lang="it-IT" sz="3600" dirty="0" smtClean="0">
                <a:solidFill>
                  <a:srgbClr val="FFFF00"/>
                </a:solidFill>
              </a:rPr>
              <a:t>1. Completare l’installazione di Windows</a:t>
            </a:r>
            <a:endParaRPr lang="it-IT" sz="3200" i="1" dirty="0">
              <a:solidFill>
                <a:srgbClr val="FFFF00"/>
              </a:solidFill>
            </a:endParaRPr>
          </a:p>
        </p:txBody>
      </p:sp>
      <p:pic>
        <p:nvPicPr>
          <p:cNvPr id="19458" name="Picture 2" descr="Risultati immagini per completare installazione di windows su notebook nuov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764704"/>
            <a:ext cx="7560840" cy="5639643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72816"/>
            <a:ext cx="7812360" cy="39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a cura di T. Primerano - 2018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851AF-1E2F-43FA-B928-999127600C63}" type="slidenum">
              <a:rPr lang="it-IT" smtClean="0"/>
              <a:pPr/>
              <a:t>3</a:t>
            </a:fld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514350" indent="-514350"/>
            <a:r>
              <a:rPr lang="it-IT" sz="3600" dirty="0" smtClean="0">
                <a:solidFill>
                  <a:srgbClr val="FFFF00"/>
                </a:solidFill>
              </a:rPr>
              <a:t>2. Eliminare programmi pre-installati inutili</a:t>
            </a:r>
            <a:endParaRPr lang="it-IT" sz="3600" dirty="0">
              <a:solidFill>
                <a:srgbClr val="FFFF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0" y="692696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CRAPWARE</a:t>
            </a:r>
            <a:r>
              <a:rPr lang="it-IT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dirty="0" smtClean="0"/>
              <a:t>= software di scarso valore  fornito in dotazione con il notebook che rallenta il sistema e ci riempie di messaggi </a:t>
            </a:r>
            <a:r>
              <a:rPr lang="it-IT" sz="2400" dirty="0" err="1" smtClean="0"/>
              <a:t>popup</a:t>
            </a:r>
            <a:r>
              <a:rPr lang="it-IT" sz="2400" dirty="0" smtClean="0"/>
              <a:t>.</a:t>
            </a:r>
            <a:endParaRPr lang="it-IT" sz="2400" dirty="0"/>
          </a:p>
        </p:txBody>
      </p:sp>
      <p:sp>
        <p:nvSpPr>
          <p:cNvPr id="7" name="Freccia a destra con strisce 6"/>
          <p:cNvSpPr/>
          <p:nvPr/>
        </p:nvSpPr>
        <p:spPr>
          <a:xfrm>
            <a:off x="467544" y="4941168"/>
            <a:ext cx="1008112" cy="648072"/>
          </a:xfrm>
          <a:prstGeom prst="stripedRightArrow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000">
              <a:srgbClr val="00206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a cura di T. Primerano - 2018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851AF-1E2F-43FA-B928-999127600C63}" type="slidenum">
              <a:rPr lang="it-IT" smtClean="0"/>
              <a:pPr/>
              <a:t>4</a:t>
            </a:fld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742950" indent="-742950">
              <a:buFontTx/>
              <a:buAutoNum type="arabicPeriod" startAt="3"/>
            </a:pPr>
            <a:r>
              <a:rPr lang="it-IT" sz="3200" dirty="0" smtClean="0">
                <a:solidFill>
                  <a:srgbClr val="FFFF00"/>
                </a:solidFill>
              </a:rPr>
              <a:t>Se utilizzate </a:t>
            </a:r>
            <a:r>
              <a:rPr lang="it-IT" sz="3200" i="1" dirty="0" smtClean="0">
                <a:solidFill>
                  <a:schemeClr val="bg1"/>
                </a:solidFill>
              </a:rPr>
              <a:t>Windows 10</a:t>
            </a:r>
            <a:r>
              <a:rPr lang="it-IT" sz="3200" dirty="0" smtClean="0">
                <a:solidFill>
                  <a:srgbClr val="FFFF00"/>
                </a:solidFill>
              </a:rPr>
              <a:t>, controllate se </a:t>
            </a:r>
            <a:r>
              <a:rPr lang="it-IT" sz="3200" dirty="0" smtClean="0">
                <a:solidFill>
                  <a:srgbClr val="FFFF00"/>
                </a:solidFill>
              </a:rPr>
              <a:t>è </a:t>
            </a:r>
            <a:r>
              <a:rPr lang="it-IT" sz="3200" dirty="0" smtClean="0">
                <a:solidFill>
                  <a:srgbClr val="FFFF00"/>
                </a:solidFill>
              </a:rPr>
              <a:t>attivo e aggiornato </a:t>
            </a:r>
            <a:r>
              <a:rPr lang="it-IT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“Windows </a:t>
            </a:r>
            <a:r>
              <a:rPr lang="it-IT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Defender</a:t>
            </a:r>
            <a:r>
              <a:rPr lang="it-IT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Security Center”</a:t>
            </a:r>
            <a:r>
              <a:rPr lang="it-IT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755576" y="1052736"/>
            <a:ext cx="75253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itchFamily="2" charset="2"/>
              <a:buChar char="§"/>
            </a:pPr>
            <a:r>
              <a:rPr lang="it-IT" sz="2800" b="1" i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Protezione da minacce e virus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it-IT" sz="2800" b="1" i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Performance e salute del dispositivo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it-IT" sz="2800" b="1" i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Firewall e protezione della rete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it-IT" sz="2800" b="1" i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Controllo </a:t>
            </a:r>
            <a:r>
              <a:rPr lang="it-IT" sz="2800" b="1" i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</a:t>
            </a:r>
            <a:r>
              <a:rPr lang="it-IT" sz="2800" b="1" i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Browser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it-IT" sz="2800" b="1" i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Opzioni famiglia</a:t>
            </a:r>
            <a:endParaRPr lang="it-IT" sz="3200" b="1" i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84984"/>
            <a:ext cx="9291008" cy="396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a cura di T. Primerano - 2018</a:t>
            </a:r>
            <a:endParaRPr lang="it-IT" dirty="0"/>
          </a:p>
        </p:txBody>
      </p:sp>
      <p:pic>
        <p:nvPicPr>
          <p:cNvPr id="9220" name="Picture 4" descr="Risultati immagini per logo avast fre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8720"/>
            <a:ext cx="1872206" cy="1008112"/>
          </a:xfrm>
          <a:prstGeom prst="rect">
            <a:avLst/>
          </a:prstGeom>
          <a:noFill/>
        </p:spPr>
      </p:pic>
      <p:pic>
        <p:nvPicPr>
          <p:cNvPr id="19458" name="Picture 2" descr="Risultati immagini per logo avast free e safezo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908720"/>
            <a:ext cx="1641781" cy="1368152"/>
          </a:xfrm>
          <a:prstGeom prst="rect">
            <a:avLst/>
          </a:prstGeom>
          <a:noFill/>
        </p:spPr>
      </p:pic>
      <p:sp>
        <p:nvSpPr>
          <p:cNvPr id="10" name="CasellaDiTesto 9"/>
          <p:cNvSpPr txBox="1"/>
          <p:nvPr/>
        </p:nvSpPr>
        <p:spPr>
          <a:xfrm>
            <a:off x="5076056" y="1052736"/>
            <a:ext cx="4067944" cy="45243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 fontAlgn="t">
              <a:buFont typeface="Arial" pitchFamily="34" charset="0"/>
              <a:buChar char="•"/>
            </a:pPr>
            <a:r>
              <a:rPr lang="it-IT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Bitdefender</a:t>
            </a:r>
            <a:r>
              <a:rPr lang="it-IT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</a:t>
            </a:r>
          </a:p>
          <a:p>
            <a:pPr marL="514350" indent="-514350" fontAlgn="t">
              <a:buFont typeface="Arial" pitchFamily="34" charset="0"/>
              <a:buChar char="•"/>
            </a:pPr>
            <a:r>
              <a:rPr lang="it-IT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Kapersky</a:t>
            </a:r>
            <a:r>
              <a:rPr lang="it-IT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 marL="514350" indent="-514350" fontAlgn="t">
              <a:buFont typeface="Arial" pitchFamily="34" charset="0"/>
              <a:buChar char="•"/>
            </a:pPr>
            <a:r>
              <a:rPr lang="it-IT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Norton    </a:t>
            </a:r>
          </a:p>
          <a:p>
            <a:pPr marL="514350" indent="-514350" fontAlgn="t">
              <a:buFont typeface="Arial" pitchFamily="34" charset="0"/>
              <a:buChar char="•"/>
            </a:pPr>
            <a:r>
              <a:rPr lang="it-IT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Trend Micro  </a:t>
            </a:r>
          </a:p>
          <a:p>
            <a:pPr marL="514350" indent="-514350" fontAlgn="t">
              <a:buFont typeface="Arial" pitchFamily="34" charset="0"/>
              <a:buChar char="•"/>
            </a:pPr>
            <a:r>
              <a:rPr lang="it-IT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Avast</a:t>
            </a:r>
            <a:r>
              <a:rPr lang="it-IT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</a:t>
            </a:r>
          </a:p>
          <a:p>
            <a:pPr marL="514350" indent="-514350" fontAlgn="t">
              <a:buFont typeface="Arial" pitchFamily="34" charset="0"/>
              <a:buChar char="•"/>
            </a:pPr>
            <a:r>
              <a:rPr lang="it-IT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Eset</a:t>
            </a:r>
            <a:r>
              <a:rPr lang="it-IT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 </a:t>
            </a:r>
          </a:p>
          <a:p>
            <a:pPr marL="514350" indent="-514350" fontAlgn="t">
              <a:buFont typeface="Arial" pitchFamily="34" charset="0"/>
              <a:buChar char="•"/>
            </a:pPr>
            <a:r>
              <a:rPr lang="it-IT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Avg</a:t>
            </a:r>
            <a:r>
              <a:rPr lang="it-IT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 </a:t>
            </a:r>
          </a:p>
          <a:p>
            <a:pPr marL="514350" indent="-514350" fontAlgn="t">
              <a:buFont typeface="Arial" pitchFamily="34" charset="0"/>
              <a:buChar char="•"/>
            </a:pPr>
            <a:r>
              <a:rPr lang="it-IT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McAfee</a:t>
            </a:r>
          </a:p>
          <a:p>
            <a:pPr marL="514350" indent="-514350" fontAlgn="t">
              <a:buFont typeface="Arial" pitchFamily="34" charset="0"/>
              <a:buChar char="•"/>
            </a:pPr>
            <a:r>
              <a:rPr lang="it-IT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Panda Antivirus Pro</a:t>
            </a:r>
          </a:p>
        </p:txBody>
      </p:sp>
      <p:pic>
        <p:nvPicPr>
          <p:cNvPr id="2050" name="Picture 2" descr="Immagine correlat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492896"/>
            <a:ext cx="1872208" cy="2252501"/>
          </a:xfrm>
          <a:prstGeom prst="rect">
            <a:avLst/>
          </a:prstGeom>
          <a:noFill/>
        </p:spPr>
      </p:pic>
      <p:pic>
        <p:nvPicPr>
          <p:cNvPr id="2052" name="Picture 4" descr="Risultati immagini per logomalwarebyt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2420888"/>
            <a:ext cx="2739616" cy="922338"/>
          </a:xfrm>
          <a:prstGeom prst="rect">
            <a:avLst/>
          </a:prstGeom>
          <a:noFill/>
        </p:spPr>
      </p:pic>
      <p:pic>
        <p:nvPicPr>
          <p:cNvPr id="2054" name="Picture 6" descr="Risultati immagini per logo  Qihoo 360 Internet Securit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5737" y="3501008"/>
            <a:ext cx="2736304" cy="1379649"/>
          </a:xfrm>
          <a:prstGeom prst="rect">
            <a:avLst/>
          </a:prstGeom>
          <a:noFill/>
        </p:spPr>
      </p:pic>
      <p:sp>
        <p:nvSpPr>
          <p:cNvPr id="20" name="Rettangolo 19"/>
          <p:cNvSpPr/>
          <p:nvPr/>
        </p:nvSpPr>
        <p:spPr>
          <a:xfrm>
            <a:off x="2195736" y="4581128"/>
            <a:ext cx="2783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 smtClean="0"/>
              <a:t>Qihoo</a:t>
            </a:r>
            <a:r>
              <a:rPr lang="it-IT" dirty="0" smtClean="0"/>
              <a:t> 360 Internet Security</a:t>
            </a:r>
            <a:endParaRPr lang="it-IT" dirty="0"/>
          </a:p>
        </p:txBody>
      </p:sp>
      <p:pic>
        <p:nvPicPr>
          <p:cNvPr id="2056" name="Picture 8" descr="Risultati immagini per forticlient 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5013176"/>
            <a:ext cx="2987563" cy="1080120"/>
          </a:xfrm>
          <a:prstGeom prst="rect">
            <a:avLst/>
          </a:prstGeom>
          <a:noFill/>
        </p:spPr>
      </p:pic>
      <p:sp>
        <p:nvSpPr>
          <p:cNvPr id="12" name="CasellaDiTesto 11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742950" indent="-742950"/>
            <a:r>
              <a:rPr lang="it-IT" sz="3600" dirty="0" smtClean="0">
                <a:solidFill>
                  <a:srgbClr val="FFFF00"/>
                </a:solidFill>
              </a:rPr>
              <a:t>4. </a:t>
            </a:r>
            <a:r>
              <a:rPr lang="it-IT" sz="3600" dirty="0" smtClean="0">
                <a:solidFill>
                  <a:srgbClr val="FFFF00"/>
                </a:solidFill>
              </a:rPr>
              <a:t>In ogni caso, installare </a:t>
            </a:r>
            <a:r>
              <a:rPr lang="it-IT" sz="3600" dirty="0" smtClean="0">
                <a:solidFill>
                  <a:srgbClr val="FFFF00"/>
                </a:solidFill>
              </a:rPr>
              <a:t>una </a:t>
            </a:r>
            <a:r>
              <a:rPr lang="it-IT" sz="3600" dirty="0" smtClean="0">
                <a:solidFill>
                  <a:schemeClr val="bg1"/>
                </a:solidFill>
              </a:rPr>
              <a:t>Suite di sicurezza</a:t>
            </a:r>
            <a:endParaRPr lang="it-IT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a cura di T. Primerano - 2018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851AF-1E2F-43FA-B928-999127600C63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 startAt="5"/>
            </a:pPr>
            <a:r>
              <a:rPr lang="it-IT" sz="3200" dirty="0" smtClean="0">
                <a:solidFill>
                  <a:srgbClr val="FFFF00"/>
                </a:solidFill>
              </a:rPr>
              <a:t>Installare </a:t>
            </a:r>
            <a:r>
              <a:rPr lang="it-IT" sz="3200" dirty="0" smtClean="0">
                <a:solidFill>
                  <a:schemeClr val="bg1"/>
                </a:solidFill>
              </a:rPr>
              <a:t>Programmi, Plug-in e Browser  </a:t>
            </a:r>
            <a:r>
              <a:rPr lang="it-IT" sz="3200" dirty="0" smtClean="0">
                <a:solidFill>
                  <a:srgbClr val="FFFF00"/>
                </a:solidFill>
              </a:rPr>
              <a:t>mancanti.</a:t>
            </a:r>
            <a:endParaRPr lang="it-IT" sz="2800" i="1" dirty="0">
              <a:solidFill>
                <a:srgbClr val="FFFF00"/>
              </a:solidFill>
            </a:endParaRPr>
          </a:p>
        </p:txBody>
      </p:sp>
      <p:pic>
        <p:nvPicPr>
          <p:cNvPr id="11" name="Picture 4" descr="Risultati immagini per adobe acrobat rea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340768"/>
            <a:ext cx="1656184" cy="1656184"/>
          </a:xfrm>
          <a:prstGeom prst="rect">
            <a:avLst/>
          </a:prstGeom>
          <a:noFill/>
        </p:spPr>
      </p:pic>
      <p:pic>
        <p:nvPicPr>
          <p:cNvPr id="12" name="Picture 4" descr="Risultati immagini per microsoft office 20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340768"/>
            <a:ext cx="3600400" cy="2520281"/>
          </a:xfrm>
          <a:prstGeom prst="rect">
            <a:avLst/>
          </a:prstGeom>
          <a:noFill/>
        </p:spPr>
      </p:pic>
      <p:pic>
        <p:nvPicPr>
          <p:cNvPr id="13" name="Picture 2" descr="Risultati immagin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1412776"/>
            <a:ext cx="1512167" cy="1512168"/>
          </a:xfrm>
          <a:prstGeom prst="rect">
            <a:avLst/>
          </a:prstGeom>
          <a:noFill/>
        </p:spPr>
      </p:pic>
      <p:pic>
        <p:nvPicPr>
          <p:cNvPr id="14" name="Picture 4" descr="Risultati immagini per logocclean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429000"/>
            <a:ext cx="3312368" cy="1820912"/>
          </a:xfrm>
          <a:prstGeom prst="rect">
            <a:avLst/>
          </a:prstGeom>
          <a:noFill/>
        </p:spPr>
      </p:pic>
      <p:pic>
        <p:nvPicPr>
          <p:cNvPr id="15362" name="Picture 2" descr="Risultati immagini per logo firefox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4581128"/>
            <a:ext cx="3096344" cy="1182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a cura di T. Primerano - 2018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851AF-1E2F-43FA-B928-999127600C63}" type="slidenum">
              <a:rPr lang="it-IT" smtClean="0"/>
              <a:pPr/>
              <a:t>7</a:t>
            </a:fld>
            <a:endParaRPr lang="it-IT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764704"/>
            <a:ext cx="8028511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reccia in giù 9"/>
          <p:cNvSpPr/>
          <p:nvPr/>
        </p:nvSpPr>
        <p:spPr>
          <a:xfrm rot="13236967">
            <a:off x="4745843" y="4053717"/>
            <a:ext cx="686790" cy="145193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 startAt="6"/>
            </a:pPr>
            <a:r>
              <a:rPr lang="it-IT" sz="3600" dirty="0" smtClean="0">
                <a:solidFill>
                  <a:srgbClr val="FFFF00"/>
                </a:solidFill>
              </a:rPr>
              <a:t>Ottimizzare i Browser (per es. CHROME)</a:t>
            </a:r>
            <a:endParaRPr lang="it-IT" sz="24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67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a cura di T. Primerano - 2018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851AF-1E2F-43FA-B928-999127600C63}" type="slidenum">
              <a:rPr lang="it-IT" smtClean="0"/>
              <a:pPr/>
              <a:t>8</a:t>
            </a:fld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10116616" cy="3542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reccia in giù 9"/>
          <p:cNvSpPr/>
          <p:nvPr/>
        </p:nvSpPr>
        <p:spPr>
          <a:xfrm rot="13236967">
            <a:off x="1468279" y="4414373"/>
            <a:ext cx="734834" cy="157663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 startAt="6"/>
            </a:pPr>
            <a:r>
              <a:rPr lang="it-IT" sz="3600" dirty="0" smtClean="0">
                <a:solidFill>
                  <a:srgbClr val="FFFF00"/>
                </a:solidFill>
              </a:rPr>
              <a:t>Ottimizzare i Browser (per es. CHROME)</a:t>
            </a:r>
            <a:endParaRPr lang="it-IT" sz="24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23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a cura di T. Primerano - 2018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851AF-1E2F-43FA-B928-999127600C63}" type="slidenum">
              <a:rPr lang="it-IT" smtClean="0"/>
              <a:pPr/>
              <a:t>9</a:t>
            </a:fld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 startAt="7"/>
            </a:pPr>
            <a:r>
              <a:rPr lang="it-IT" sz="3600" dirty="0" smtClean="0">
                <a:solidFill>
                  <a:srgbClr val="FFFF00"/>
                </a:solidFill>
              </a:rPr>
              <a:t>Attivare </a:t>
            </a:r>
            <a:r>
              <a:rPr lang="it-IT" sz="3600" dirty="0" smtClean="0">
                <a:solidFill>
                  <a:srgbClr val="FFFF00"/>
                </a:solidFill>
              </a:rPr>
              <a:t>protezione su YOUTUBE</a:t>
            </a:r>
            <a:endParaRPr lang="it-IT" sz="2400" i="1" dirty="0">
              <a:solidFill>
                <a:srgbClr val="FFFF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0" y="692696"/>
            <a:ext cx="9144000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it-IT" sz="2800" b="1" dirty="0" smtClean="0"/>
              <a:t>Andare su YOUTUBE ;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it-IT" sz="2800" b="1" dirty="0" smtClean="0"/>
              <a:t>Dal </a:t>
            </a:r>
            <a:r>
              <a:rPr lang="it-IT" sz="2800" b="1" dirty="0" smtClean="0"/>
              <a:t>menu, </a:t>
            </a:r>
            <a:r>
              <a:rPr lang="it-IT" sz="2800" b="1" dirty="0" smtClean="0"/>
              <a:t>andare su “Modalità con </a:t>
            </a:r>
            <a:r>
              <a:rPr lang="it-IT" sz="2800" b="1" dirty="0" smtClean="0"/>
              <a:t>restrizioni” …</a:t>
            </a:r>
            <a:endParaRPr lang="it-IT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772816"/>
            <a:ext cx="4464496" cy="4532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reccia in giù 8"/>
          <p:cNvSpPr/>
          <p:nvPr/>
        </p:nvSpPr>
        <p:spPr>
          <a:xfrm rot="5400000">
            <a:off x="6408204" y="1232756"/>
            <a:ext cx="792088" cy="18722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in giù 9"/>
          <p:cNvSpPr/>
          <p:nvPr/>
        </p:nvSpPr>
        <p:spPr>
          <a:xfrm rot="5400000">
            <a:off x="6336196" y="4545124"/>
            <a:ext cx="792088" cy="18722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7623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462</TotalTime>
  <Words>245</Words>
  <Application>Microsoft Office PowerPoint</Application>
  <PresentationFormat>Presentazione su schermo (4:3)</PresentationFormat>
  <Paragraphs>48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Tema di Office</vt:lpstr>
      <vt:lpstr>PRIME COSE DA FARE SU UN NOTEBOOK NUOVO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prime cose da fare su un notebook nuovo</dc:title>
  <dc:creator>TizPrimer</dc:creator>
  <cp:lastModifiedBy>TizPrimer</cp:lastModifiedBy>
  <cp:revision>81</cp:revision>
  <dcterms:created xsi:type="dcterms:W3CDTF">2016-12-27T11:10:21Z</dcterms:created>
  <dcterms:modified xsi:type="dcterms:W3CDTF">2018-03-22T08:50:48Z</dcterms:modified>
</cp:coreProperties>
</file>